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9" r:id="rId1"/>
  </p:sldMasterIdLst>
  <p:notesMasterIdLst>
    <p:notesMasterId r:id="rId3"/>
  </p:notesMasterIdLst>
  <p:handoutMasterIdLst>
    <p:handoutMasterId r:id="rId4"/>
  </p:handoutMasterIdLst>
  <p:sldIdLst>
    <p:sldId id="378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A50021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36" autoAdjust="0"/>
    <p:restoredTop sz="93369" autoAdjust="0"/>
  </p:normalViewPr>
  <p:slideViewPr>
    <p:cSldViewPr>
      <p:cViewPr varScale="1">
        <p:scale>
          <a:sx n="107" d="100"/>
          <a:sy n="107" d="100"/>
        </p:scale>
        <p:origin x="101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81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7F00B09-9182-4952-B411-5FD4E7A17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866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57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7BF1490-5D67-4EDA-9B65-4BE14C430C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037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2495467"/>
      </p:ext>
    </p:extLst>
  </p:cSld>
  <p:clrMapOvr>
    <a:masterClrMapping/>
  </p:clrMapOvr>
  <p:transition spd="med" advClick="0" advTm="5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0934372"/>
      </p:ext>
    </p:extLst>
  </p:cSld>
  <p:clrMapOvr>
    <a:masterClrMapping/>
  </p:clrMapOvr>
  <p:transition spd="med" advClick="0" advTm="5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6651641"/>
      </p:ext>
    </p:extLst>
  </p:cSld>
  <p:clrMapOvr>
    <a:masterClrMapping/>
  </p:clrMapOvr>
  <p:transition spd="med" advClick="0" advTm="5000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0814637"/>
      </p:ext>
    </p:extLst>
  </p:cSld>
  <p:clrMapOvr>
    <a:masterClrMapping/>
  </p:clrMapOvr>
  <p:transition spd="med" advClick="0" advTm="5000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562530"/>
      </p:ext>
    </p:extLst>
  </p:cSld>
  <p:clrMapOvr>
    <a:masterClrMapping/>
  </p:clrMapOvr>
  <p:transition spd="med" advClick="0" advTm="5000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97290575"/>
      </p:ext>
    </p:extLst>
  </p:cSld>
  <p:clrMapOvr>
    <a:masterClrMapping/>
  </p:clrMapOvr>
  <p:transition spd="med" advClick="0" advTm="5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6142466"/>
      </p:ext>
    </p:extLst>
  </p:cSld>
  <p:clrMapOvr>
    <a:masterClrMapping/>
  </p:clrMapOvr>
  <p:transition spd="med" advClick="0" advTm="5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1646975"/>
      </p:ext>
    </p:extLst>
  </p:cSld>
  <p:clrMapOvr>
    <a:masterClrMapping/>
  </p:clrMapOvr>
  <p:transition spd="med" advClick="0" advTm="5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56293632"/>
      </p:ext>
    </p:extLst>
  </p:cSld>
  <p:clrMapOvr>
    <a:masterClrMapping/>
  </p:clrMapOvr>
  <p:transition spd="med" advClick="0" advTm="5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5860538"/>
      </p:ext>
    </p:extLst>
  </p:cSld>
  <p:clrMapOvr>
    <a:masterClrMapping/>
  </p:clrMapOvr>
  <p:transition spd="med" advClick="0" advTm="5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5590108"/>
      </p:ext>
    </p:extLst>
  </p:cSld>
  <p:clrMapOvr>
    <a:masterClrMapping/>
  </p:clrMapOvr>
  <p:transition spd="med" advClick="0" advTm="5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8168618"/>
      </p:ext>
    </p:extLst>
  </p:cSld>
  <p:clrMapOvr>
    <a:masterClrMapping/>
  </p:clrMapOvr>
  <p:transition spd="med" advClick="0" advTm="5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9763407"/>
      </p:ext>
    </p:extLst>
  </p:cSld>
  <p:clrMapOvr>
    <a:masterClrMapping/>
  </p:clrMapOvr>
  <p:transition spd="med" advClick="0" advTm="5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9025015"/>
      </p:ext>
    </p:extLst>
  </p:cSld>
  <p:clrMapOvr>
    <a:masterClrMapping/>
  </p:clrMapOvr>
  <p:transition spd="med" advClick="0" advTm="5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1" y="6350"/>
            <a:ext cx="12187767" cy="6851650"/>
            <a:chOff x="0" y="4"/>
            <a:chExt cx="5758" cy="4316"/>
          </a:xfrm>
        </p:grpSpPr>
        <p:sp>
          <p:nvSpPr>
            <p:cNvPr id="39939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alpha val="80000"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40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2295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39942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943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944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945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946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94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948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949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95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9268632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  <p:sldLayoutId id="2147483931" r:id="rId12"/>
    <p:sldLayoutId id="2147483932" r:id="rId13"/>
    <p:sldLayoutId id="2147483933" r:id="rId14"/>
  </p:sldLayoutIdLst>
  <p:transition spd="med" advClick="0" advTm="5000">
    <p:rand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C9F16D2-844D-46F2-BEAC-BA19D866AE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87000" y="271801"/>
            <a:ext cx="1602607" cy="925885"/>
          </a:xfrm>
          <a:prstGeom prst="rect">
            <a:avLst/>
          </a:prstGeom>
        </p:spPr>
      </p:pic>
    </p:spTree>
  </p:cSld>
  <p:clrMapOvr>
    <a:masterClrMapping/>
  </p:clrMapOvr>
  <p:transition spd="med" advClick="0" advTm="5000">
    <p:random/>
  </p:transition>
</p:sld>
</file>

<file path=ppt/theme/theme1.xml><?xml version="1.0" encoding="utf-8"?>
<a:theme xmlns:a="http://schemas.openxmlformats.org/drawingml/2006/main" name="Blank_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104000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Tahoma</vt:lpstr>
      <vt:lpstr>Wingdings</vt:lpstr>
      <vt:lpstr>Blank_Shimmer</vt:lpstr>
      <vt:lpstr>PowerPoint Presentation</vt:lpstr>
    </vt:vector>
  </TitlesOfParts>
  <Company>GeoSystems Consultants,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pwoodson</dc:creator>
  <cp:lastModifiedBy>Robert Crawford</cp:lastModifiedBy>
  <cp:revision>281</cp:revision>
  <dcterms:created xsi:type="dcterms:W3CDTF">2005-01-17T15:27:56Z</dcterms:created>
  <dcterms:modified xsi:type="dcterms:W3CDTF">2022-09-27T13:13:10Z</dcterms:modified>
</cp:coreProperties>
</file>